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7"/>
  </p:notesMasterIdLst>
  <p:sldIdLst>
    <p:sldId id="330" r:id="rId2"/>
    <p:sldId id="337" r:id="rId3"/>
    <p:sldId id="349" r:id="rId4"/>
    <p:sldId id="351" r:id="rId5"/>
    <p:sldId id="348" r:id="rId6"/>
  </p:sldIdLst>
  <p:sldSz cx="18288000" cy="10287000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C86664"/>
    <a:srgbClr val="CEE3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16" autoAdjust="0"/>
    <p:restoredTop sz="96465" autoAdjust="0"/>
  </p:normalViewPr>
  <p:slideViewPr>
    <p:cSldViewPr>
      <p:cViewPr>
        <p:scale>
          <a:sx n="70" d="100"/>
          <a:sy n="70" d="100"/>
        </p:scale>
        <p:origin x="-158" y="2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728877-58A2-4D0F-9400-5F92718A7E9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C200AE-1C9D-4B20-A637-29CA7C5780E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проводит инструктаж</a:t>
          </a:r>
          <a:endParaRPr lang="ru-RU" sz="2000" dirty="0">
            <a:solidFill>
              <a:schemeClr val="bg1"/>
            </a:solidFill>
          </a:endParaRPr>
        </a:p>
      </dgm:t>
    </dgm:pt>
    <dgm:pt modelId="{D441AC9A-06EB-4C68-BD87-1745650F4A24}" type="parTrans" cxnId="{BAE4012A-7DA4-4CF5-A671-2DFEF1FA54D0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BBB2C6E6-74C2-4A40-850D-BFE84644E5AB}" type="sibTrans" cxnId="{BAE4012A-7DA4-4CF5-A671-2DFEF1FA54D0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5C30C29B-10FD-4176-95B9-32D2E0A4A6D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выдает КИМ</a:t>
          </a:r>
          <a:endParaRPr lang="ru-RU" sz="2000" dirty="0">
            <a:solidFill>
              <a:schemeClr val="bg1"/>
            </a:solidFill>
          </a:endParaRPr>
        </a:p>
      </dgm:t>
    </dgm:pt>
    <dgm:pt modelId="{3CD0477E-BB76-4D92-A6AE-5F041FA0A468}" type="parTrans" cxnId="{3425DD7E-C67C-4944-B70C-85C6CCDF7532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AE542498-252F-4143-9C9C-7F6E9DC9A879}" type="sibTrans" cxnId="{3425DD7E-C67C-4944-B70C-85C6CCDF7532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05B3E857-A53A-4FAE-8CE3-3F4F40158B4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фиксирует время начала и окончания ответа</a:t>
          </a:r>
          <a:endParaRPr lang="ru-RU" sz="2000" dirty="0">
            <a:solidFill>
              <a:schemeClr val="bg1"/>
            </a:solidFill>
          </a:endParaRPr>
        </a:p>
      </dgm:t>
    </dgm:pt>
    <dgm:pt modelId="{D591829C-2ACE-4ABD-A9FA-986568DC815D}" type="parTrans" cxnId="{23C8372F-62F9-4E02-901E-46194F7555AE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C4B4CC25-B35F-4E76-B345-51EE88BEB9E5}" type="sibTrans" cxnId="{23C8372F-62F9-4E02-901E-46194F7555AE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8FC0E00F-6034-475B-B5D0-0EF02035B59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задает вопросы, переспрашивает и уточняет ответы участника</a:t>
          </a:r>
          <a:endParaRPr lang="ru-RU" sz="2000" dirty="0">
            <a:solidFill>
              <a:schemeClr val="bg1"/>
            </a:solidFill>
          </a:endParaRPr>
        </a:p>
      </dgm:t>
    </dgm:pt>
    <dgm:pt modelId="{EDDF2F19-B22F-442E-BF9F-58206EDA7C34}" type="parTrans" cxnId="{2289C90B-9C5C-45E7-95F5-E517423699F7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D93A6E3D-1343-450D-90C1-945EF9DD6BEC}" type="sibTrans" cxnId="{2289C90B-9C5C-45E7-95F5-E517423699F7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C7A929B2-4D10-4B7E-9174-A7E8CC5D911D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 допускает использования участником ИС черновиков (кроме участников с ОВЗ и </a:t>
          </a:r>
          <a:r>
            <a:rPr lang="ru-RU" sz="2000" b="1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тд</a:t>
          </a:r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.) </a:t>
          </a:r>
          <a:endParaRPr lang="ru-RU" sz="2000" dirty="0">
            <a:solidFill>
              <a:schemeClr val="bg1"/>
            </a:solidFill>
          </a:endParaRPr>
        </a:p>
      </dgm:t>
    </dgm:pt>
    <dgm:pt modelId="{227067F2-FFFE-491A-BE2D-DA243D931D28}" type="parTrans" cxnId="{10412821-4F60-4E0E-8C97-4D7A012DAFC3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C35B2A9B-EA38-4F1D-9FC2-CD1F2AEB184D}" type="sibTrans" cxnId="{10412821-4F60-4E0E-8C97-4D7A012DAFC3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DA702823-A22C-4E0F-AF6A-A7A57D5D8654}" type="pres">
      <dgm:prSet presAssocID="{B4728877-58A2-4D0F-9400-5F92718A7E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132A7E-2546-46A7-9770-CA8081D173C1}" type="pres">
      <dgm:prSet presAssocID="{1EC200AE-1C9D-4B20-A637-29CA7C5780EE}" presName="parentLin" presStyleCnt="0"/>
      <dgm:spPr/>
    </dgm:pt>
    <dgm:pt modelId="{05EFD6BB-AADE-4014-9358-C1B6529182F7}" type="pres">
      <dgm:prSet presAssocID="{1EC200AE-1C9D-4B20-A637-29CA7C5780EE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CD5DAB2-300A-4921-8862-74225E79950F}" type="pres">
      <dgm:prSet presAssocID="{1EC200AE-1C9D-4B20-A637-29CA7C5780E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A23B4-2E42-4BC7-A7F4-7B4AF7309847}" type="pres">
      <dgm:prSet presAssocID="{1EC200AE-1C9D-4B20-A637-29CA7C5780EE}" presName="negativeSpace" presStyleCnt="0"/>
      <dgm:spPr/>
    </dgm:pt>
    <dgm:pt modelId="{9AF1229B-FCC1-4083-8D9C-E6B093B1B7E9}" type="pres">
      <dgm:prSet presAssocID="{1EC200AE-1C9D-4B20-A637-29CA7C5780EE}" presName="childText" presStyleLbl="conFgAcc1" presStyleIdx="0" presStyleCnt="5" custScaleX="79085" custScaleY="68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64CA2-9284-4D3A-A055-353F07845634}" type="pres">
      <dgm:prSet presAssocID="{BBB2C6E6-74C2-4A40-850D-BFE84644E5AB}" presName="spaceBetweenRectangles" presStyleCnt="0"/>
      <dgm:spPr/>
    </dgm:pt>
    <dgm:pt modelId="{10FF204E-B3F7-4655-B0B7-1C2749615CE5}" type="pres">
      <dgm:prSet presAssocID="{5C30C29B-10FD-4176-95B9-32D2E0A4A6D7}" presName="parentLin" presStyleCnt="0"/>
      <dgm:spPr/>
    </dgm:pt>
    <dgm:pt modelId="{6895DEA7-841D-482D-850E-9CFD9D71B4CF}" type="pres">
      <dgm:prSet presAssocID="{5C30C29B-10FD-4176-95B9-32D2E0A4A6D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9C7E992-476D-4F55-AD4B-C9CD462AF1D6}" type="pres">
      <dgm:prSet presAssocID="{5C30C29B-10FD-4176-95B9-32D2E0A4A6D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6AD789-9538-4C8E-8D7B-B1D4E74849F0}" type="pres">
      <dgm:prSet presAssocID="{5C30C29B-10FD-4176-95B9-32D2E0A4A6D7}" presName="negativeSpace" presStyleCnt="0"/>
      <dgm:spPr/>
    </dgm:pt>
    <dgm:pt modelId="{FD5FC580-B50A-43F9-B19B-414245D3931F}" type="pres">
      <dgm:prSet presAssocID="{5C30C29B-10FD-4176-95B9-32D2E0A4A6D7}" presName="childText" presStyleLbl="conFgAcc1" presStyleIdx="1" presStyleCnt="5" custFlipVert="0" custScaleX="81055" custScaleY="56721">
        <dgm:presLayoutVars>
          <dgm:bulletEnabled val="1"/>
        </dgm:presLayoutVars>
      </dgm:prSet>
      <dgm:spPr/>
    </dgm:pt>
    <dgm:pt modelId="{5E1F93A9-7AD4-4B19-811F-D7D0AD02104D}" type="pres">
      <dgm:prSet presAssocID="{AE542498-252F-4143-9C9C-7F6E9DC9A879}" presName="spaceBetweenRectangles" presStyleCnt="0"/>
      <dgm:spPr/>
    </dgm:pt>
    <dgm:pt modelId="{D8201BE2-9914-437E-BD3E-B4829D5EDC40}" type="pres">
      <dgm:prSet presAssocID="{05B3E857-A53A-4FAE-8CE3-3F4F40158B45}" presName="parentLin" presStyleCnt="0"/>
      <dgm:spPr/>
    </dgm:pt>
    <dgm:pt modelId="{D8D9D097-15F5-4C4D-AFB4-F6B897DC2B54}" type="pres">
      <dgm:prSet presAssocID="{05B3E857-A53A-4FAE-8CE3-3F4F40158B4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8CB606D-0121-4EB2-A857-75554DCF42B6}" type="pres">
      <dgm:prSet presAssocID="{05B3E857-A53A-4FAE-8CE3-3F4F40158B4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1295F-1473-40AC-B898-B3663484D079}" type="pres">
      <dgm:prSet presAssocID="{05B3E857-A53A-4FAE-8CE3-3F4F40158B45}" presName="negativeSpace" presStyleCnt="0"/>
      <dgm:spPr/>
    </dgm:pt>
    <dgm:pt modelId="{CA71FEC5-1895-4EEE-B9D4-65DE34494BF9}" type="pres">
      <dgm:prSet presAssocID="{05B3E857-A53A-4FAE-8CE3-3F4F40158B45}" presName="childText" presStyleLbl="conFgAcc1" presStyleIdx="2" presStyleCnt="5" custScaleX="82031" custScaleY="59670">
        <dgm:presLayoutVars>
          <dgm:bulletEnabled val="1"/>
        </dgm:presLayoutVars>
      </dgm:prSet>
      <dgm:spPr/>
    </dgm:pt>
    <dgm:pt modelId="{5237F3BC-3E9A-4D8F-9EEB-9CBFCB628C30}" type="pres">
      <dgm:prSet presAssocID="{C4B4CC25-B35F-4E76-B345-51EE88BEB9E5}" presName="spaceBetweenRectangles" presStyleCnt="0"/>
      <dgm:spPr/>
    </dgm:pt>
    <dgm:pt modelId="{7DF800A2-CED4-405E-9CCB-5389E19A7D29}" type="pres">
      <dgm:prSet presAssocID="{8FC0E00F-6034-475B-B5D0-0EF02035B595}" presName="parentLin" presStyleCnt="0"/>
      <dgm:spPr/>
    </dgm:pt>
    <dgm:pt modelId="{98F5A775-840A-44A4-97E2-1C1C4E757981}" type="pres">
      <dgm:prSet presAssocID="{8FC0E00F-6034-475B-B5D0-0EF02035B595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FE7F990-866E-484D-8ED9-A27C78797C78}" type="pres">
      <dgm:prSet presAssocID="{8FC0E00F-6034-475B-B5D0-0EF02035B59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1BAD2-C808-461E-80A9-D6AA398AB9DA}" type="pres">
      <dgm:prSet presAssocID="{8FC0E00F-6034-475B-B5D0-0EF02035B595}" presName="negativeSpace" presStyleCnt="0"/>
      <dgm:spPr/>
    </dgm:pt>
    <dgm:pt modelId="{5C6D26D4-81DA-4CF8-8EBF-36302FB860D5}" type="pres">
      <dgm:prSet presAssocID="{8FC0E00F-6034-475B-B5D0-0EF02035B595}" presName="childText" presStyleLbl="conFgAcc1" presStyleIdx="3" presStyleCnt="5" custScaleX="83544" custScaleY="59381">
        <dgm:presLayoutVars>
          <dgm:bulletEnabled val="1"/>
        </dgm:presLayoutVars>
      </dgm:prSet>
      <dgm:spPr/>
    </dgm:pt>
    <dgm:pt modelId="{01F1B93C-2C85-405D-91F7-E2715FC19541}" type="pres">
      <dgm:prSet presAssocID="{D93A6E3D-1343-450D-90C1-945EF9DD6BEC}" presName="spaceBetweenRectangles" presStyleCnt="0"/>
      <dgm:spPr/>
    </dgm:pt>
    <dgm:pt modelId="{CD853F52-B305-4E16-A7A8-208CEC6B97E9}" type="pres">
      <dgm:prSet presAssocID="{C7A929B2-4D10-4B7E-9174-A7E8CC5D911D}" presName="parentLin" presStyleCnt="0"/>
      <dgm:spPr/>
    </dgm:pt>
    <dgm:pt modelId="{1D4BAE4D-1CBF-4124-8D1B-4C8AC146AA7E}" type="pres">
      <dgm:prSet presAssocID="{C7A929B2-4D10-4B7E-9174-A7E8CC5D911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A2D250A-0C4B-4B3F-A6C3-23555EEBB240}" type="pres">
      <dgm:prSet presAssocID="{C7A929B2-4D10-4B7E-9174-A7E8CC5D911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85EAD-FAE4-4D09-B52B-A0B8B1A3ED36}" type="pres">
      <dgm:prSet presAssocID="{C7A929B2-4D10-4B7E-9174-A7E8CC5D911D}" presName="negativeSpace" presStyleCnt="0"/>
      <dgm:spPr/>
    </dgm:pt>
    <dgm:pt modelId="{4500CDFE-5492-42D6-8AD1-BF0887F76660}" type="pres">
      <dgm:prSet presAssocID="{C7A929B2-4D10-4B7E-9174-A7E8CC5D911D}" presName="childText" presStyleLbl="conFgAcc1" presStyleIdx="4" presStyleCnt="5" custScaleX="84810" custScaleY="59423">
        <dgm:presLayoutVars>
          <dgm:bulletEnabled val="1"/>
        </dgm:presLayoutVars>
      </dgm:prSet>
      <dgm:spPr/>
    </dgm:pt>
  </dgm:ptLst>
  <dgm:cxnLst>
    <dgm:cxn modelId="{23C8372F-62F9-4E02-901E-46194F7555AE}" srcId="{B4728877-58A2-4D0F-9400-5F92718A7E9F}" destId="{05B3E857-A53A-4FAE-8CE3-3F4F40158B45}" srcOrd="2" destOrd="0" parTransId="{D591829C-2ACE-4ABD-A9FA-986568DC815D}" sibTransId="{C4B4CC25-B35F-4E76-B345-51EE88BEB9E5}"/>
    <dgm:cxn modelId="{682851B2-A2E4-40BE-A7BF-1C54F177C299}" type="presOf" srcId="{5C30C29B-10FD-4176-95B9-32D2E0A4A6D7}" destId="{A9C7E992-476D-4F55-AD4B-C9CD462AF1D6}" srcOrd="1" destOrd="0" presId="urn:microsoft.com/office/officeart/2005/8/layout/list1"/>
    <dgm:cxn modelId="{7A9B9AD2-6968-41DB-976C-15F7BE285EF8}" type="presOf" srcId="{C7A929B2-4D10-4B7E-9174-A7E8CC5D911D}" destId="{BA2D250A-0C4B-4B3F-A6C3-23555EEBB240}" srcOrd="1" destOrd="0" presId="urn:microsoft.com/office/officeart/2005/8/layout/list1"/>
    <dgm:cxn modelId="{35C62A5F-8A9A-4093-AA3F-2B3AB3BE170E}" type="presOf" srcId="{1EC200AE-1C9D-4B20-A637-29CA7C5780EE}" destId="{0CD5DAB2-300A-4921-8862-74225E79950F}" srcOrd="1" destOrd="0" presId="urn:microsoft.com/office/officeart/2005/8/layout/list1"/>
    <dgm:cxn modelId="{2289C90B-9C5C-45E7-95F5-E517423699F7}" srcId="{B4728877-58A2-4D0F-9400-5F92718A7E9F}" destId="{8FC0E00F-6034-475B-B5D0-0EF02035B595}" srcOrd="3" destOrd="0" parTransId="{EDDF2F19-B22F-442E-BF9F-58206EDA7C34}" sibTransId="{D93A6E3D-1343-450D-90C1-945EF9DD6BEC}"/>
    <dgm:cxn modelId="{D8F2FB38-EB18-4E44-995B-AA007F536D83}" type="presOf" srcId="{B4728877-58A2-4D0F-9400-5F92718A7E9F}" destId="{DA702823-A22C-4E0F-AF6A-A7A57D5D8654}" srcOrd="0" destOrd="0" presId="urn:microsoft.com/office/officeart/2005/8/layout/list1"/>
    <dgm:cxn modelId="{10412821-4F60-4E0E-8C97-4D7A012DAFC3}" srcId="{B4728877-58A2-4D0F-9400-5F92718A7E9F}" destId="{C7A929B2-4D10-4B7E-9174-A7E8CC5D911D}" srcOrd="4" destOrd="0" parTransId="{227067F2-FFFE-491A-BE2D-DA243D931D28}" sibTransId="{C35B2A9B-EA38-4F1D-9FC2-CD1F2AEB184D}"/>
    <dgm:cxn modelId="{EA6D97A6-374B-4E14-8329-BF645ADE15AA}" type="presOf" srcId="{C7A929B2-4D10-4B7E-9174-A7E8CC5D911D}" destId="{1D4BAE4D-1CBF-4124-8D1B-4C8AC146AA7E}" srcOrd="0" destOrd="0" presId="urn:microsoft.com/office/officeart/2005/8/layout/list1"/>
    <dgm:cxn modelId="{5F0FFFD0-2F6D-4CC6-89E0-EFE4A3C9E721}" type="presOf" srcId="{8FC0E00F-6034-475B-B5D0-0EF02035B595}" destId="{6FE7F990-866E-484D-8ED9-A27C78797C78}" srcOrd="1" destOrd="0" presId="urn:microsoft.com/office/officeart/2005/8/layout/list1"/>
    <dgm:cxn modelId="{7C8CA2EA-5EDD-45AB-814E-5816DB851E7F}" type="presOf" srcId="{8FC0E00F-6034-475B-B5D0-0EF02035B595}" destId="{98F5A775-840A-44A4-97E2-1C1C4E757981}" srcOrd="0" destOrd="0" presId="urn:microsoft.com/office/officeart/2005/8/layout/list1"/>
    <dgm:cxn modelId="{3425DD7E-C67C-4944-B70C-85C6CCDF7532}" srcId="{B4728877-58A2-4D0F-9400-5F92718A7E9F}" destId="{5C30C29B-10FD-4176-95B9-32D2E0A4A6D7}" srcOrd="1" destOrd="0" parTransId="{3CD0477E-BB76-4D92-A6AE-5F041FA0A468}" sibTransId="{AE542498-252F-4143-9C9C-7F6E9DC9A879}"/>
    <dgm:cxn modelId="{6AE4433E-9F64-470C-9DEF-4DA90EA819FD}" type="presOf" srcId="{05B3E857-A53A-4FAE-8CE3-3F4F40158B45}" destId="{D8D9D097-15F5-4C4D-AFB4-F6B897DC2B54}" srcOrd="0" destOrd="0" presId="urn:microsoft.com/office/officeart/2005/8/layout/list1"/>
    <dgm:cxn modelId="{9E0064DC-5AF2-459F-BFEC-681E5362CA02}" type="presOf" srcId="{05B3E857-A53A-4FAE-8CE3-3F4F40158B45}" destId="{28CB606D-0121-4EB2-A857-75554DCF42B6}" srcOrd="1" destOrd="0" presId="urn:microsoft.com/office/officeart/2005/8/layout/list1"/>
    <dgm:cxn modelId="{BAE4012A-7DA4-4CF5-A671-2DFEF1FA54D0}" srcId="{B4728877-58A2-4D0F-9400-5F92718A7E9F}" destId="{1EC200AE-1C9D-4B20-A637-29CA7C5780EE}" srcOrd="0" destOrd="0" parTransId="{D441AC9A-06EB-4C68-BD87-1745650F4A24}" sibTransId="{BBB2C6E6-74C2-4A40-850D-BFE84644E5AB}"/>
    <dgm:cxn modelId="{246F6957-1615-4A8E-BAE6-1153F976E652}" type="presOf" srcId="{1EC200AE-1C9D-4B20-A637-29CA7C5780EE}" destId="{05EFD6BB-AADE-4014-9358-C1B6529182F7}" srcOrd="0" destOrd="0" presId="urn:microsoft.com/office/officeart/2005/8/layout/list1"/>
    <dgm:cxn modelId="{99F9DA20-63AB-44FE-887E-9D56376D2A5B}" type="presOf" srcId="{5C30C29B-10FD-4176-95B9-32D2E0A4A6D7}" destId="{6895DEA7-841D-482D-850E-9CFD9D71B4CF}" srcOrd="0" destOrd="0" presId="urn:microsoft.com/office/officeart/2005/8/layout/list1"/>
    <dgm:cxn modelId="{6AF04C94-5EDE-4952-A0D1-177B07028270}" type="presParOf" srcId="{DA702823-A22C-4E0F-AF6A-A7A57D5D8654}" destId="{BA132A7E-2546-46A7-9770-CA8081D173C1}" srcOrd="0" destOrd="0" presId="urn:microsoft.com/office/officeart/2005/8/layout/list1"/>
    <dgm:cxn modelId="{32BB0B58-23BE-413D-A10F-56E10B771FDA}" type="presParOf" srcId="{BA132A7E-2546-46A7-9770-CA8081D173C1}" destId="{05EFD6BB-AADE-4014-9358-C1B6529182F7}" srcOrd="0" destOrd="0" presId="urn:microsoft.com/office/officeart/2005/8/layout/list1"/>
    <dgm:cxn modelId="{C36F7683-7229-4C5D-88A1-3D1C56053F60}" type="presParOf" srcId="{BA132A7E-2546-46A7-9770-CA8081D173C1}" destId="{0CD5DAB2-300A-4921-8862-74225E79950F}" srcOrd="1" destOrd="0" presId="urn:microsoft.com/office/officeart/2005/8/layout/list1"/>
    <dgm:cxn modelId="{E908B9D4-3998-497B-B4A2-F9BA53EE3DAD}" type="presParOf" srcId="{DA702823-A22C-4E0F-AF6A-A7A57D5D8654}" destId="{E4EA23B4-2E42-4BC7-A7F4-7B4AF7309847}" srcOrd="1" destOrd="0" presId="urn:microsoft.com/office/officeart/2005/8/layout/list1"/>
    <dgm:cxn modelId="{72AB7878-D1FC-4CEA-96FC-FA6B2572C183}" type="presParOf" srcId="{DA702823-A22C-4E0F-AF6A-A7A57D5D8654}" destId="{9AF1229B-FCC1-4083-8D9C-E6B093B1B7E9}" srcOrd="2" destOrd="0" presId="urn:microsoft.com/office/officeart/2005/8/layout/list1"/>
    <dgm:cxn modelId="{FD96322C-F9FE-44DD-ADFD-28DCCDADD7E4}" type="presParOf" srcId="{DA702823-A22C-4E0F-AF6A-A7A57D5D8654}" destId="{D9764CA2-9284-4D3A-A055-353F07845634}" srcOrd="3" destOrd="0" presId="urn:microsoft.com/office/officeart/2005/8/layout/list1"/>
    <dgm:cxn modelId="{A9D54E7B-919E-4C87-8191-0C970EB2B22F}" type="presParOf" srcId="{DA702823-A22C-4E0F-AF6A-A7A57D5D8654}" destId="{10FF204E-B3F7-4655-B0B7-1C2749615CE5}" srcOrd="4" destOrd="0" presId="urn:microsoft.com/office/officeart/2005/8/layout/list1"/>
    <dgm:cxn modelId="{F4B24342-22FF-41CB-B331-25E9771EDBA3}" type="presParOf" srcId="{10FF204E-B3F7-4655-B0B7-1C2749615CE5}" destId="{6895DEA7-841D-482D-850E-9CFD9D71B4CF}" srcOrd="0" destOrd="0" presId="urn:microsoft.com/office/officeart/2005/8/layout/list1"/>
    <dgm:cxn modelId="{7AD15614-CF8B-4FFF-BD3C-1FAFF8507C14}" type="presParOf" srcId="{10FF204E-B3F7-4655-B0B7-1C2749615CE5}" destId="{A9C7E992-476D-4F55-AD4B-C9CD462AF1D6}" srcOrd="1" destOrd="0" presId="urn:microsoft.com/office/officeart/2005/8/layout/list1"/>
    <dgm:cxn modelId="{D4095F2B-DFF8-4A75-8534-A33EF6345F1F}" type="presParOf" srcId="{DA702823-A22C-4E0F-AF6A-A7A57D5D8654}" destId="{BF6AD789-9538-4C8E-8D7B-B1D4E74849F0}" srcOrd="5" destOrd="0" presId="urn:microsoft.com/office/officeart/2005/8/layout/list1"/>
    <dgm:cxn modelId="{6E16A8B4-0A86-4E9C-B8DB-1B475512C74B}" type="presParOf" srcId="{DA702823-A22C-4E0F-AF6A-A7A57D5D8654}" destId="{FD5FC580-B50A-43F9-B19B-414245D3931F}" srcOrd="6" destOrd="0" presId="urn:microsoft.com/office/officeart/2005/8/layout/list1"/>
    <dgm:cxn modelId="{431D6239-221B-419C-911B-C892C400E78C}" type="presParOf" srcId="{DA702823-A22C-4E0F-AF6A-A7A57D5D8654}" destId="{5E1F93A9-7AD4-4B19-811F-D7D0AD02104D}" srcOrd="7" destOrd="0" presId="urn:microsoft.com/office/officeart/2005/8/layout/list1"/>
    <dgm:cxn modelId="{4FD0C952-EB53-44CA-8A0A-604AA4C58784}" type="presParOf" srcId="{DA702823-A22C-4E0F-AF6A-A7A57D5D8654}" destId="{D8201BE2-9914-437E-BD3E-B4829D5EDC40}" srcOrd="8" destOrd="0" presId="urn:microsoft.com/office/officeart/2005/8/layout/list1"/>
    <dgm:cxn modelId="{AB89B4E1-6E80-4D6A-860F-AA1FE970D719}" type="presParOf" srcId="{D8201BE2-9914-437E-BD3E-B4829D5EDC40}" destId="{D8D9D097-15F5-4C4D-AFB4-F6B897DC2B54}" srcOrd="0" destOrd="0" presId="urn:microsoft.com/office/officeart/2005/8/layout/list1"/>
    <dgm:cxn modelId="{12907F53-C220-48D6-AD70-1E845332FCAF}" type="presParOf" srcId="{D8201BE2-9914-437E-BD3E-B4829D5EDC40}" destId="{28CB606D-0121-4EB2-A857-75554DCF42B6}" srcOrd="1" destOrd="0" presId="urn:microsoft.com/office/officeart/2005/8/layout/list1"/>
    <dgm:cxn modelId="{DABBD39F-E53E-4709-994C-EC43CC06B0F8}" type="presParOf" srcId="{DA702823-A22C-4E0F-AF6A-A7A57D5D8654}" destId="{C691295F-1473-40AC-B898-B3663484D079}" srcOrd="9" destOrd="0" presId="urn:microsoft.com/office/officeart/2005/8/layout/list1"/>
    <dgm:cxn modelId="{0D127DB6-77C3-4A26-ABA5-B2E407242612}" type="presParOf" srcId="{DA702823-A22C-4E0F-AF6A-A7A57D5D8654}" destId="{CA71FEC5-1895-4EEE-B9D4-65DE34494BF9}" srcOrd="10" destOrd="0" presId="urn:microsoft.com/office/officeart/2005/8/layout/list1"/>
    <dgm:cxn modelId="{97DC0EDE-78EB-4718-92D4-89430EF01300}" type="presParOf" srcId="{DA702823-A22C-4E0F-AF6A-A7A57D5D8654}" destId="{5237F3BC-3E9A-4D8F-9EEB-9CBFCB628C30}" srcOrd="11" destOrd="0" presId="urn:microsoft.com/office/officeart/2005/8/layout/list1"/>
    <dgm:cxn modelId="{A12E74A2-E50F-4D74-8735-7C95E0D11633}" type="presParOf" srcId="{DA702823-A22C-4E0F-AF6A-A7A57D5D8654}" destId="{7DF800A2-CED4-405E-9CCB-5389E19A7D29}" srcOrd="12" destOrd="0" presId="urn:microsoft.com/office/officeart/2005/8/layout/list1"/>
    <dgm:cxn modelId="{BAB08F4F-C807-4B4C-86E4-D475897631CB}" type="presParOf" srcId="{7DF800A2-CED4-405E-9CCB-5389E19A7D29}" destId="{98F5A775-840A-44A4-97E2-1C1C4E757981}" srcOrd="0" destOrd="0" presId="urn:microsoft.com/office/officeart/2005/8/layout/list1"/>
    <dgm:cxn modelId="{4CE8ECD6-494E-42DC-BEA6-2BAE3D200A37}" type="presParOf" srcId="{7DF800A2-CED4-405E-9CCB-5389E19A7D29}" destId="{6FE7F990-866E-484D-8ED9-A27C78797C78}" srcOrd="1" destOrd="0" presId="urn:microsoft.com/office/officeart/2005/8/layout/list1"/>
    <dgm:cxn modelId="{27C11366-6F04-47E5-810D-14102CE98543}" type="presParOf" srcId="{DA702823-A22C-4E0F-AF6A-A7A57D5D8654}" destId="{F2D1BAD2-C808-461E-80A9-D6AA398AB9DA}" srcOrd="13" destOrd="0" presId="urn:microsoft.com/office/officeart/2005/8/layout/list1"/>
    <dgm:cxn modelId="{0220D5B0-8318-4F24-8CDE-840D2ECBD06F}" type="presParOf" srcId="{DA702823-A22C-4E0F-AF6A-A7A57D5D8654}" destId="{5C6D26D4-81DA-4CF8-8EBF-36302FB860D5}" srcOrd="14" destOrd="0" presId="urn:microsoft.com/office/officeart/2005/8/layout/list1"/>
    <dgm:cxn modelId="{D33FAEDB-EDF6-474B-B353-BC2B1C803CA7}" type="presParOf" srcId="{DA702823-A22C-4E0F-AF6A-A7A57D5D8654}" destId="{01F1B93C-2C85-405D-91F7-E2715FC19541}" srcOrd="15" destOrd="0" presId="urn:microsoft.com/office/officeart/2005/8/layout/list1"/>
    <dgm:cxn modelId="{1C799704-33E4-49EE-93EE-468BFBBA8BBF}" type="presParOf" srcId="{DA702823-A22C-4E0F-AF6A-A7A57D5D8654}" destId="{CD853F52-B305-4E16-A7A8-208CEC6B97E9}" srcOrd="16" destOrd="0" presId="urn:microsoft.com/office/officeart/2005/8/layout/list1"/>
    <dgm:cxn modelId="{6E17518D-0C6C-496F-8802-3EBB453D03DB}" type="presParOf" srcId="{CD853F52-B305-4E16-A7A8-208CEC6B97E9}" destId="{1D4BAE4D-1CBF-4124-8D1B-4C8AC146AA7E}" srcOrd="0" destOrd="0" presId="urn:microsoft.com/office/officeart/2005/8/layout/list1"/>
    <dgm:cxn modelId="{3C226DD1-386F-4EFC-8E21-3C13B4303C08}" type="presParOf" srcId="{CD853F52-B305-4E16-A7A8-208CEC6B97E9}" destId="{BA2D250A-0C4B-4B3F-A6C3-23555EEBB240}" srcOrd="1" destOrd="0" presId="urn:microsoft.com/office/officeart/2005/8/layout/list1"/>
    <dgm:cxn modelId="{9FDA4296-4A30-4FA6-8AA1-10BE71658637}" type="presParOf" srcId="{DA702823-A22C-4E0F-AF6A-A7A57D5D8654}" destId="{26A85EAD-FAE4-4D09-B52B-A0B8B1A3ED36}" srcOrd="17" destOrd="0" presId="urn:microsoft.com/office/officeart/2005/8/layout/list1"/>
    <dgm:cxn modelId="{C03177A0-B24E-418D-B348-8E6EB8A5BABB}" type="presParOf" srcId="{DA702823-A22C-4E0F-AF6A-A7A57D5D8654}" destId="{4500CDFE-5492-42D6-8AD1-BF0887F7666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F1229B-FCC1-4083-8D9C-E6B093B1B7E9}">
      <dsp:nvSpPr>
        <dsp:cNvPr id="0" name=""/>
        <dsp:cNvSpPr/>
      </dsp:nvSpPr>
      <dsp:spPr>
        <a:xfrm>
          <a:off x="0" y="318578"/>
          <a:ext cx="9521517" cy="3274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D5DAB2-300A-4921-8862-74225E79950F}">
      <dsp:nvSpPr>
        <dsp:cNvPr id="0" name=""/>
        <dsp:cNvSpPr/>
      </dsp:nvSpPr>
      <dsp:spPr>
        <a:xfrm>
          <a:off x="601980" y="38138"/>
          <a:ext cx="8427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0" rIns="318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проводит инструктаж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629360" y="65518"/>
        <a:ext cx="8372960" cy="506120"/>
      </dsp:txXfrm>
    </dsp:sp>
    <dsp:sp modelId="{FD5FC580-B50A-43F9-B19B-414245D3931F}">
      <dsp:nvSpPr>
        <dsp:cNvPr id="0" name=""/>
        <dsp:cNvSpPr/>
      </dsp:nvSpPr>
      <dsp:spPr>
        <a:xfrm>
          <a:off x="0" y="1029084"/>
          <a:ext cx="9758697" cy="2715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C7E992-476D-4F55-AD4B-C9CD462AF1D6}">
      <dsp:nvSpPr>
        <dsp:cNvPr id="0" name=""/>
        <dsp:cNvSpPr/>
      </dsp:nvSpPr>
      <dsp:spPr>
        <a:xfrm>
          <a:off x="601980" y="748644"/>
          <a:ext cx="8427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0" rIns="318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выдает КИМ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629360" y="776024"/>
        <a:ext cx="8372960" cy="506120"/>
      </dsp:txXfrm>
    </dsp:sp>
    <dsp:sp modelId="{CA71FEC5-1895-4EEE-B9D4-65DE34494BF9}">
      <dsp:nvSpPr>
        <dsp:cNvPr id="0" name=""/>
        <dsp:cNvSpPr/>
      </dsp:nvSpPr>
      <dsp:spPr>
        <a:xfrm>
          <a:off x="0" y="1683704"/>
          <a:ext cx="9876204" cy="285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CB606D-0121-4EB2-A857-75554DCF42B6}">
      <dsp:nvSpPr>
        <dsp:cNvPr id="0" name=""/>
        <dsp:cNvSpPr/>
      </dsp:nvSpPr>
      <dsp:spPr>
        <a:xfrm>
          <a:off x="601980" y="1403264"/>
          <a:ext cx="8427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0" rIns="318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фиксирует время начала и окончания ответа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629360" y="1430644"/>
        <a:ext cx="8372960" cy="506120"/>
      </dsp:txXfrm>
    </dsp:sp>
    <dsp:sp modelId="{5C6D26D4-81DA-4CF8-8EBF-36302FB860D5}">
      <dsp:nvSpPr>
        <dsp:cNvPr id="0" name=""/>
        <dsp:cNvSpPr/>
      </dsp:nvSpPr>
      <dsp:spPr>
        <a:xfrm>
          <a:off x="0" y="2352444"/>
          <a:ext cx="10058363" cy="2843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7F990-866E-484D-8ED9-A27C78797C78}">
      <dsp:nvSpPr>
        <dsp:cNvPr id="0" name=""/>
        <dsp:cNvSpPr/>
      </dsp:nvSpPr>
      <dsp:spPr>
        <a:xfrm>
          <a:off x="601980" y="2072004"/>
          <a:ext cx="8427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0" rIns="318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задает вопросы, переспрашивает и уточняет ответы участника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629360" y="2099384"/>
        <a:ext cx="8372960" cy="506120"/>
      </dsp:txXfrm>
    </dsp:sp>
    <dsp:sp modelId="{4500CDFE-5492-42D6-8AD1-BF0887F76660}">
      <dsp:nvSpPr>
        <dsp:cNvPr id="0" name=""/>
        <dsp:cNvSpPr/>
      </dsp:nvSpPr>
      <dsp:spPr>
        <a:xfrm>
          <a:off x="0" y="3019800"/>
          <a:ext cx="10210784" cy="2845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2D250A-0C4B-4B3F-A6C3-23555EEBB240}">
      <dsp:nvSpPr>
        <dsp:cNvPr id="0" name=""/>
        <dsp:cNvSpPr/>
      </dsp:nvSpPr>
      <dsp:spPr>
        <a:xfrm>
          <a:off x="601980" y="2739360"/>
          <a:ext cx="842772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8548" tIns="0" rIns="318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 допускает использования участником ИС черновиков (кроме участников с ОВЗ и </a:t>
          </a:r>
          <a:r>
            <a:rPr lang="ru-RU" sz="2000" b="1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тд</a:t>
          </a: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.) 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629360" y="2766740"/>
        <a:ext cx="837296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13345-4F3B-4510-B5DF-5B3D51F1FB2E}" type="datetimeFigureOut">
              <a:rPr lang="ru-RU" smtClean="0"/>
              <a:t>11.12.2025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39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3850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E31EC-9ACB-4789-9C6E-7DEAB8ADB95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178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D69B0-43DC-4D30-A7FC-BAF47E3AEFC3}" type="datetime1">
              <a:rPr lang="en-US" smtClean="0"/>
              <a:t>12/11/2025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8953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00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BCD93-CED8-4297-A98C-F25A6E72FE30}" type="datetime1">
              <a:rPr lang="en-US" smtClean="0"/>
              <a:t>12/11/2025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8953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59154" y="2892170"/>
            <a:ext cx="8933815" cy="1570355"/>
          </a:xfrm>
          <a:custGeom>
            <a:avLst/>
            <a:gdLst/>
            <a:ahLst/>
            <a:cxnLst/>
            <a:rect l="l" t="t" r="r" b="b"/>
            <a:pathLst>
              <a:path w="8933815" h="1570354">
                <a:moveTo>
                  <a:pt x="8933281" y="0"/>
                </a:moveTo>
                <a:lnTo>
                  <a:pt x="785215" y="0"/>
                </a:lnTo>
                <a:lnTo>
                  <a:pt x="0" y="785113"/>
                </a:lnTo>
                <a:lnTo>
                  <a:pt x="785215" y="1570227"/>
                </a:lnTo>
                <a:lnTo>
                  <a:pt x="8933281" y="1570227"/>
                </a:lnTo>
                <a:lnTo>
                  <a:pt x="8933281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00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64759-8FC7-41F7-B887-1A9883847994}" type="datetime1">
              <a:rPr lang="en-US" smtClean="0"/>
              <a:t>12/11/2025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8953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55414" y="33811"/>
            <a:ext cx="1498778" cy="125101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536" y="171450"/>
            <a:ext cx="854481" cy="1335531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219199" y="1409700"/>
            <a:ext cx="16687800" cy="0"/>
          </a:xfrm>
          <a:custGeom>
            <a:avLst/>
            <a:gdLst/>
            <a:ahLst/>
            <a:cxnLst/>
            <a:rect l="l" t="t" r="r" b="b"/>
            <a:pathLst>
              <a:path w="16687800">
                <a:moveTo>
                  <a:pt x="0" y="0"/>
                </a:moveTo>
                <a:lnTo>
                  <a:pt x="16687800" y="0"/>
                </a:lnTo>
              </a:path>
            </a:pathLst>
          </a:custGeom>
          <a:ln w="63500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0000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5C927-6134-4D3B-A134-5D0A338C8D96}" type="datetime1">
              <a:rPr lang="en-US" smtClean="0"/>
              <a:t>12/11/2025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8953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A9099-1010-442E-A858-74E9F932FEAD}" type="datetime1">
              <a:rPr lang="en-US" smtClean="0"/>
              <a:t>12/11/2025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8953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B28CC5-1C17-2E5F-8671-2C19B3439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0" y="3879949"/>
            <a:ext cx="13716000" cy="1384995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31FB9E4-EC56-B7AD-EE06-34D40E685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55399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03066AD-BE57-9CB7-A022-0986A86BCE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" y="9566910"/>
            <a:ext cx="4206240" cy="276999"/>
          </a:xfrm>
        </p:spPr>
        <p:txBody>
          <a:bodyPr/>
          <a:lstStyle/>
          <a:p>
            <a:fld id="{B1057EF2-C092-4BBF-AF89-98C1A0C97CC9}" type="datetime1">
              <a:rPr lang="en-US" smtClean="0"/>
              <a:t>12/11/2025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E0EA743-72AE-A193-4F83-87A5A473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17920" y="9566910"/>
            <a:ext cx="5852160" cy="2769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96B216-8C8D-BAE8-D9F5-AFA778306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698212" y="9853980"/>
            <a:ext cx="307975" cy="215444"/>
          </a:xfrm>
        </p:spPr>
        <p:txBody>
          <a:bodyPr/>
          <a:lstStyle/>
          <a:p>
            <a:fld id="{67A600E9-C437-8241-B28A-6FCFDFC4C8A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030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62940" y="1165352"/>
            <a:ext cx="9466580" cy="2312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000066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55850" y="2089150"/>
            <a:ext cx="13125450" cy="6992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8B602-F9DC-4B29-8A30-05AB90B5C624}" type="datetime1">
              <a:rPr lang="en-US" smtClean="0"/>
              <a:t>12/11/2025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698212" y="9853980"/>
            <a:ext cx="307975" cy="238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89535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ge@obrazovanie33.ru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s://vk.com/riacoko33" TargetMode="External"/><Relationship Id="rId12" Type="http://schemas.openxmlformats.org/officeDocument/2006/relationships/hyperlink" Target="mailto:gia9.33@yandex.ru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11" Type="http://schemas.openxmlformats.org/officeDocument/2006/relationships/hyperlink" Target="mailto:rcoy@yandex.ru" TargetMode="External"/><Relationship Id="rId5" Type="http://schemas.openxmlformats.org/officeDocument/2006/relationships/image" Target="../media/image10.png"/><Relationship Id="rId10" Type="http://schemas.openxmlformats.org/officeDocument/2006/relationships/hyperlink" Target="mailto:ganyushkina.rcoi@mail.ru" TargetMode="External"/><Relationship Id="rId4" Type="http://schemas.openxmlformats.org/officeDocument/2006/relationships/hyperlink" Target="https://riacoko33.ru/" TargetMode="External"/><Relationship Id="rId9" Type="http://schemas.openxmlformats.org/officeDocument/2006/relationships/hyperlink" Target="mailto:danilov@riacoko33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="" xmlns:a16="http://schemas.microsoft.com/office/drawing/2014/main" id="{806C414E-8A8B-3B23-751D-6CD38A34020B}"/>
              </a:ext>
            </a:extLst>
          </p:cNvPr>
          <p:cNvSpPr/>
          <p:nvPr/>
        </p:nvSpPr>
        <p:spPr>
          <a:xfrm>
            <a:off x="7853972" y="1425978"/>
            <a:ext cx="154305" cy="7895273"/>
          </a:xfrm>
          <a:custGeom>
            <a:avLst/>
            <a:gdLst/>
            <a:ahLst/>
            <a:cxnLst/>
            <a:rect l="l" t="t" r="r" b="b"/>
            <a:pathLst>
              <a:path w="102870" h="5263515">
                <a:moveTo>
                  <a:pt x="102857" y="0"/>
                </a:moveTo>
                <a:lnTo>
                  <a:pt x="0" y="0"/>
                </a:lnTo>
                <a:lnTo>
                  <a:pt x="0" y="5263235"/>
                </a:lnTo>
                <a:lnTo>
                  <a:pt x="102857" y="5263235"/>
                </a:lnTo>
                <a:lnTo>
                  <a:pt x="102857" y="0"/>
                </a:lnTo>
                <a:close/>
              </a:path>
            </a:pathLst>
          </a:custGeom>
          <a:solidFill>
            <a:srgbClr val="0070C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6" name="object 73">
            <a:extLst>
              <a:ext uri="{FF2B5EF4-FFF2-40B4-BE49-F238E27FC236}">
                <a16:creationId xmlns="" xmlns:a16="http://schemas.microsoft.com/office/drawing/2014/main" id="{1A735F51-788C-5639-2D21-FA5FD0E1B09D}"/>
              </a:ext>
            </a:extLst>
          </p:cNvPr>
          <p:cNvSpPr txBox="1">
            <a:spLocks/>
          </p:cNvSpPr>
          <p:nvPr/>
        </p:nvSpPr>
        <p:spPr>
          <a:xfrm>
            <a:off x="8129298" y="4245391"/>
            <a:ext cx="9715791" cy="1732526"/>
          </a:xfrm>
          <a:prstGeom prst="rect">
            <a:avLst/>
          </a:prstGeom>
        </p:spPr>
        <p:txBody>
          <a:bodyPr vert="horz" wrap="square" lIns="0" tIns="1905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9050">
              <a:lnSpc>
                <a:spcPct val="100000"/>
              </a:lnSpc>
              <a:spcBef>
                <a:spcPts val="150"/>
              </a:spcBef>
            </a:pPr>
            <a:r>
              <a:rPr lang="ru-RU" sz="3600" b="1" dirty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</a:rPr>
              <a:t>Особенности организации </a:t>
            </a:r>
            <a:endParaRPr lang="ru-RU" sz="3600" b="1" dirty="0" smtClean="0">
              <a:solidFill>
                <a:srgbClr val="297FD5">
                  <a:lumMod val="75000"/>
                </a:srgbClr>
              </a:solidFill>
              <a:latin typeface="Times New Roman"/>
              <a:ea typeface="Calibri"/>
            </a:endParaRPr>
          </a:p>
          <a:p>
            <a:pPr marL="19050">
              <a:lnSpc>
                <a:spcPct val="100000"/>
              </a:lnSpc>
              <a:spcBef>
                <a:spcPts val="150"/>
              </a:spcBef>
            </a:pPr>
            <a:r>
              <a:rPr lang="ru-RU" sz="3600" b="1" dirty="0" smtClean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</a:rPr>
              <a:t>и </a:t>
            </a:r>
            <a:r>
              <a:rPr lang="ru-RU" sz="3600" b="1" dirty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</a:rPr>
              <a:t>проведения  </a:t>
            </a:r>
            <a:r>
              <a:rPr lang="ru-RU" sz="3600" b="1" dirty="0" smtClean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</a:rPr>
              <a:t>итогового собеседования </a:t>
            </a:r>
          </a:p>
          <a:p>
            <a:pPr marL="19050">
              <a:lnSpc>
                <a:spcPct val="100000"/>
              </a:lnSpc>
              <a:spcBef>
                <a:spcPts val="150"/>
              </a:spcBef>
            </a:pPr>
            <a:r>
              <a:rPr lang="ru-RU" sz="3600" b="1" dirty="0" smtClean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</a:rPr>
              <a:t>по русскому языку в 9-х классах   </a:t>
            </a:r>
            <a:endParaRPr lang="ru-RU" sz="3600" b="1" dirty="0">
              <a:solidFill>
                <a:srgbClr val="297FD5">
                  <a:lumMod val="75000"/>
                </a:srgbClr>
              </a:solidFill>
              <a:latin typeface="Times New Roman"/>
              <a:ea typeface="Calibri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8229600" y="1415643"/>
            <a:ext cx="9615489" cy="856122"/>
          </a:xfrm>
          <a:prstGeom prst="rect">
            <a:avLst/>
          </a:prstGeom>
          <a:solidFill>
            <a:srgbClr val="0070C0"/>
          </a:solidFill>
          <a:ln>
            <a:solidFill>
              <a:srgbClr val="2D67AC"/>
            </a:solidFill>
          </a:ln>
        </p:spPr>
        <p:txBody>
          <a:bodyPr vert="horz" lIns="137160" tIns="68580" rIns="137160" bIns="6858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6" name="Рисунок 15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15017556" y="324933"/>
            <a:ext cx="3370746" cy="33707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133600" y="324933"/>
            <a:ext cx="141521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  <a:cs typeface="+mj-cs"/>
              </a:rPr>
              <a:t>ГОСУДАРСТВЕННОЕ БЮДЖЕТНОЕ УЧРЕЖДЕНИЕ ВЛАДИМИРСКОЙ ОБЛАСТИ </a:t>
            </a:r>
            <a:endParaRPr lang="ru-RU" sz="2000" b="1" dirty="0" smtClean="0">
              <a:solidFill>
                <a:srgbClr val="297FD5">
                  <a:lumMod val="75000"/>
                </a:srgbClr>
              </a:solidFill>
              <a:latin typeface="Times New Roman"/>
              <a:ea typeface="Calibri"/>
              <a:cs typeface="+mj-cs"/>
            </a:endParaRPr>
          </a:p>
          <a:p>
            <a:pPr algn="ctr"/>
            <a:r>
              <a:rPr lang="ru-RU" sz="2000" b="1" dirty="0" smtClean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  <a:cs typeface="+mj-cs"/>
              </a:rPr>
              <a:t>«</a:t>
            </a:r>
            <a:r>
              <a:rPr lang="ru-RU" sz="2000" b="1" dirty="0">
                <a:solidFill>
                  <a:srgbClr val="297FD5">
                    <a:lumMod val="75000"/>
                  </a:srgbClr>
                </a:solidFill>
                <a:latin typeface="Times New Roman"/>
                <a:ea typeface="Calibri"/>
                <a:cs typeface="+mj-cs"/>
              </a:rPr>
              <a:t>РЕГИОНАЛЬНЫЙ ИНФОРМАЦИОННО-АНАЛИТИЧЕСКИЙ ЦЕНТР ОЦЕНКИ КАЧЕСТВА ОБРАЗОВАНИЯ»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5451" y="189926"/>
            <a:ext cx="1066800" cy="977900"/>
          </a:xfrm>
          <a:prstGeom prst="rect">
            <a:avLst/>
          </a:prstGeom>
        </p:spPr>
      </p:pic>
      <p:sp>
        <p:nvSpPr>
          <p:cNvPr id="11" name="object 74">
            <a:extLst>
              <a:ext uri="{FF2B5EF4-FFF2-40B4-BE49-F238E27FC236}">
                <a16:creationId xmlns="" xmlns:a16="http://schemas.microsoft.com/office/drawing/2014/main" id="{121E2892-17CF-A291-DD38-6E2863E92E77}"/>
              </a:ext>
            </a:extLst>
          </p:cNvPr>
          <p:cNvSpPr txBox="1"/>
          <p:nvPr/>
        </p:nvSpPr>
        <p:spPr>
          <a:xfrm>
            <a:off x="8229600" y="8059436"/>
            <a:ext cx="9351531" cy="1178528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9050" algn="just">
              <a:spcBef>
                <a:spcPts val="15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j-cs"/>
              </a:rPr>
              <a:t>Ганюшкина Елена Константиновна, </a:t>
            </a:r>
          </a:p>
          <a:p>
            <a:pPr marL="19050" algn="just">
              <a:spcBef>
                <a:spcPts val="15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j-cs"/>
              </a:rPr>
              <a:t>заведующий отделом организационно-технологического </a:t>
            </a:r>
          </a:p>
          <a:p>
            <a:pPr marL="19050" algn="just">
              <a:spcBef>
                <a:spcPts val="15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j-cs"/>
              </a:rPr>
              <a:t>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j-cs"/>
              </a:rPr>
              <a:t>информационно-аналитического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j-cs"/>
              </a:rPr>
              <a:t>сопровождения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j-cs"/>
              </a:rPr>
              <a:t>процедур ГИА</a:t>
            </a:r>
          </a:p>
        </p:txBody>
      </p:sp>
      <p:sp>
        <p:nvSpPr>
          <p:cNvPr id="13" name="object 74">
            <a:extLst>
              <a:ext uri="{FF2B5EF4-FFF2-40B4-BE49-F238E27FC236}">
                <a16:creationId xmlns="" xmlns:a16="http://schemas.microsoft.com/office/drawing/2014/main" id="{121E2892-17CF-A291-DD38-6E2863E92E77}"/>
              </a:ext>
            </a:extLst>
          </p:cNvPr>
          <p:cNvSpPr txBox="1"/>
          <p:nvPr/>
        </p:nvSpPr>
        <p:spPr>
          <a:xfrm>
            <a:off x="12331506" y="9677400"/>
            <a:ext cx="3365694" cy="388568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9050" algn="just">
              <a:spcBef>
                <a:spcPts val="150"/>
              </a:spcBef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+mj-cs"/>
              </a:rPr>
              <a:t>09 декабря 2025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/>
              <a:ea typeface="Calibri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73036"/>
            <a:ext cx="73152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7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7373600" y="9628955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Прямоугольник: скругленные верхние углы 50">
            <a:extLst>
              <a:ext uri="{FF2B5EF4-FFF2-40B4-BE49-F238E27FC236}">
                <a16:creationId xmlns:a16="http://schemas.microsoft.com/office/drawing/2014/main" xmlns="" xmlns:lc="http://schemas.openxmlformats.org/drawingml/2006/lockedCanvas" id="{59181C1B-86D8-31BF-BB86-142D2784F42E}"/>
              </a:ext>
            </a:extLst>
          </p:cNvPr>
          <p:cNvSpPr/>
          <p:nvPr/>
        </p:nvSpPr>
        <p:spPr>
          <a:xfrm>
            <a:off x="133350" y="952500"/>
            <a:ext cx="4876800" cy="1371600"/>
          </a:xfrm>
          <a:prstGeom prst="round2SameRect">
            <a:avLst>
              <a:gd name="adj1" fmla="val 7738"/>
              <a:gd name="adj2" fmla="val 0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 февраля 2026 года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: скругленные верхние углы 50">
            <a:extLst>
              <a:ext uri="{FF2B5EF4-FFF2-40B4-BE49-F238E27FC236}">
                <a16:creationId xmlns:a16="http://schemas.microsoft.com/office/drawing/2014/main" xmlns="" xmlns:lc="http://schemas.openxmlformats.org/drawingml/2006/lockedCanvas" id="{59181C1B-86D8-31BF-BB86-142D2784F42E}"/>
              </a:ext>
            </a:extLst>
          </p:cNvPr>
          <p:cNvSpPr/>
          <p:nvPr/>
        </p:nvSpPr>
        <p:spPr>
          <a:xfrm>
            <a:off x="6581776" y="952500"/>
            <a:ext cx="4876800" cy="1371600"/>
          </a:xfrm>
          <a:prstGeom prst="round2SameRect">
            <a:avLst>
              <a:gd name="adj1" fmla="val 7738"/>
              <a:gd name="adj2" fmla="val 0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 марта 2026 года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: скругленные верхние углы 50">
            <a:extLst>
              <a:ext uri="{FF2B5EF4-FFF2-40B4-BE49-F238E27FC236}">
                <a16:creationId xmlns:a16="http://schemas.microsoft.com/office/drawing/2014/main" xmlns="" xmlns:lc="http://schemas.openxmlformats.org/drawingml/2006/lockedCanvas" id="{59181C1B-86D8-31BF-BB86-142D2784F42E}"/>
              </a:ext>
            </a:extLst>
          </p:cNvPr>
          <p:cNvSpPr/>
          <p:nvPr/>
        </p:nvSpPr>
        <p:spPr>
          <a:xfrm>
            <a:off x="13106400" y="952500"/>
            <a:ext cx="4876800" cy="1371600"/>
          </a:xfrm>
          <a:prstGeom prst="round2SameRect">
            <a:avLst>
              <a:gd name="adj1" fmla="val 7738"/>
              <a:gd name="adj2" fmla="val 0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апреля 2026 года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23" y="5285007"/>
            <a:ext cx="3578177" cy="465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612823" y="5396240"/>
            <a:ext cx="3578177" cy="449432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612824" y="5396240"/>
            <a:ext cx="3578176" cy="45411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181600" y="3999337"/>
            <a:ext cx="76200" cy="61337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5362576" y="2727847"/>
            <a:ext cx="12620624" cy="10041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2026 году все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переходят на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небланковую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технологию проведения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-9 (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АИС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«Веб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-9»)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33350" y="2727847"/>
            <a:ext cx="4876800" cy="15961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2026 году бланковая технология проведения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-9 </a:t>
            </a:r>
            <a:r>
              <a:rPr lang="ru-RU" sz="36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используется  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object 15">
            <a:extLst>
              <a:ext uri="{FF2B5EF4-FFF2-40B4-BE49-F238E27FC236}">
                <a16:creationId xmlns:a16="http://schemas.microsoft.com/office/drawing/2014/main" xmlns="" id="{D566AA0A-3B36-8DB8-9702-C4D948C00C9C}"/>
              </a:ext>
            </a:extLst>
          </p:cNvPr>
          <p:cNvSpPr/>
          <p:nvPr/>
        </p:nvSpPr>
        <p:spPr>
          <a:xfrm>
            <a:off x="5543550" y="4000500"/>
            <a:ext cx="685800" cy="696693"/>
          </a:xfrm>
          <a:custGeom>
            <a:avLst/>
            <a:gdLst/>
            <a:ahLst/>
            <a:cxnLst/>
            <a:rect l="l" t="t" r="r" b="b"/>
            <a:pathLst>
              <a:path w="436245" h="382905">
                <a:moveTo>
                  <a:pt x="428713" y="0"/>
                </a:moveTo>
                <a:lnTo>
                  <a:pt x="383138" y="23080"/>
                </a:lnTo>
                <a:lnTo>
                  <a:pt x="331367" y="56165"/>
                </a:lnTo>
                <a:lnTo>
                  <a:pt x="264896" y="107378"/>
                </a:lnTo>
                <a:lnTo>
                  <a:pt x="220758" y="145075"/>
                </a:lnTo>
                <a:lnTo>
                  <a:pt x="191444" y="173591"/>
                </a:lnTo>
                <a:lnTo>
                  <a:pt x="163814" y="207282"/>
                </a:lnTo>
                <a:lnTo>
                  <a:pt x="124726" y="260502"/>
                </a:lnTo>
                <a:lnTo>
                  <a:pt x="25692" y="191465"/>
                </a:lnTo>
                <a:lnTo>
                  <a:pt x="0" y="233083"/>
                </a:lnTo>
                <a:lnTo>
                  <a:pt x="0" y="236435"/>
                </a:lnTo>
                <a:lnTo>
                  <a:pt x="140182" y="382320"/>
                </a:lnTo>
                <a:lnTo>
                  <a:pt x="155740" y="356327"/>
                </a:lnTo>
                <a:lnTo>
                  <a:pt x="195322" y="293368"/>
                </a:lnTo>
                <a:lnTo>
                  <a:pt x="248292" y="215976"/>
                </a:lnTo>
                <a:lnTo>
                  <a:pt x="304012" y="146685"/>
                </a:lnTo>
                <a:lnTo>
                  <a:pt x="341856" y="106484"/>
                </a:lnTo>
                <a:lnTo>
                  <a:pt x="395436" y="64626"/>
                </a:lnTo>
                <a:lnTo>
                  <a:pt x="435902" y="43649"/>
                </a:lnTo>
                <a:lnTo>
                  <a:pt x="428713" y="0"/>
                </a:lnTo>
                <a:close/>
              </a:path>
            </a:pathLst>
          </a:custGeom>
          <a:solidFill>
            <a:srgbClr val="0070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object 15">
            <a:extLst>
              <a:ext uri="{FF2B5EF4-FFF2-40B4-BE49-F238E27FC236}">
                <a16:creationId xmlns:a16="http://schemas.microsoft.com/office/drawing/2014/main" xmlns="" id="{D566AA0A-3B36-8DB8-9702-C4D948C00C9C}"/>
              </a:ext>
            </a:extLst>
          </p:cNvPr>
          <p:cNvSpPr/>
          <p:nvPr/>
        </p:nvSpPr>
        <p:spPr>
          <a:xfrm>
            <a:off x="5543550" y="6331437"/>
            <a:ext cx="685800" cy="696693"/>
          </a:xfrm>
          <a:custGeom>
            <a:avLst/>
            <a:gdLst/>
            <a:ahLst/>
            <a:cxnLst/>
            <a:rect l="l" t="t" r="r" b="b"/>
            <a:pathLst>
              <a:path w="436245" h="382905">
                <a:moveTo>
                  <a:pt x="428713" y="0"/>
                </a:moveTo>
                <a:lnTo>
                  <a:pt x="383138" y="23080"/>
                </a:lnTo>
                <a:lnTo>
                  <a:pt x="331367" y="56165"/>
                </a:lnTo>
                <a:lnTo>
                  <a:pt x="264896" y="107378"/>
                </a:lnTo>
                <a:lnTo>
                  <a:pt x="220758" y="145075"/>
                </a:lnTo>
                <a:lnTo>
                  <a:pt x="191444" y="173591"/>
                </a:lnTo>
                <a:lnTo>
                  <a:pt x="163814" y="207282"/>
                </a:lnTo>
                <a:lnTo>
                  <a:pt x="124726" y="260502"/>
                </a:lnTo>
                <a:lnTo>
                  <a:pt x="25692" y="191465"/>
                </a:lnTo>
                <a:lnTo>
                  <a:pt x="0" y="233083"/>
                </a:lnTo>
                <a:lnTo>
                  <a:pt x="0" y="236435"/>
                </a:lnTo>
                <a:lnTo>
                  <a:pt x="140182" y="382320"/>
                </a:lnTo>
                <a:lnTo>
                  <a:pt x="155740" y="356327"/>
                </a:lnTo>
                <a:lnTo>
                  <a:pt x="195322" y="293368"/>
                </a:lnTo>
                <a:lnTo>
                  <a:pt x="248292" y="215976"/>
                </a:lnTo>
                <a:lnTo>
                  <a:pt x="304012" y="146685"/>
                </a:lnTo>
                <a:lnTo>
                  <a:pt x="341856" y="106484"/>
                </a:lnTo>
                <a:lnTo>
                  <a:pt x="395436" y="64626"/>
                </a:lnTo>
                <a:lnTo>
                  <a:pt x="435902" y="43649"/>
                </a:lnTo>
                <a:lnTo>
                  <a:pt x="428713" y="0"/>
                </a:lnTo>
                <a:close/>
              </a:path>
            </a:pathLst>
          </a:custGeom>
          <a:solidFill>
            <a:srgbClr val="0070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18288000" cy="723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Итоговое собеседование по русскому языку в 9-х классах (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ИС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-9)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372226" y="6134100"/>
            <a:ext cx="11401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Аудиозаписи ответов участников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-9 </a:t>
            </a:r>
            <a:endParaRPr lang="en-US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хранятся в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72226" y="4026024"/>
            <a:ext cx="11401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Бланки ОТСУТСТВУЮТ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267450" y="4697193"/>
            <a:ext cx="11868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Эксперт фиксирует выставленные баллы </a:t>
            </a:r>
            <a:endParaRPr lang="en-US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«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ерновик эксперта», «Протокол эксперта»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object 15">
            <a:extLst>
              <a:ext uri="{FF2B5EF4-FFF2-40B4-BE49-F238E27FC236}">
                <a16:creationId xmlns:a16="http://schemas.microsoft.com/office/drawing/2014/main" xmlns="" id="{D566AA0A-3B36-8DB8-9702-C4D948C00C9C}"/>
              </a:ext>
            </a:extLst>
          </p:cNvPr>
          <p:cNvSpPr/>
          <p:nvPr/>
        </p:nvSpPr>
        <p:spPr>
          <a:xfrm>
            <a:off x="5543550" y="5219700"/>
            <a:ext cx="685800" cy="696693"/>
          </a:xfrm>
          <a:custGeom>
            <a:avLst/>
            <a:gdLst/>
            <a:ahLst/>
            <a:cxnLst/>
            <a:rect l="l" t="t" r="r" b="b"/>
            <a:pathLst>
              <a:path w="436245" h="382905">
                <a:moveTo>
                  <a:pt x="428713" y="0"/>
                </a:moveTo>
                <a:lnTo>
                  <a:pt x="383138" y="23080"/>
                </a:lnTo>
                <a:lnTo>
                  <a:pt x="331367" y="56165"/>
                </a:lnTo>
                <a:lnTo>
                  <a:pt x="264896" y="107378"/>
                </a:lnTo>
                <a:lnTo>
                  <a:pt x="220758" y="145075"/>
                </a:lnTo>
                <a:lnTo>
                  <a:pt x="191444" y="173591"/>
                </a:lnTo>
                <a:lnTo>
                  <a:pt x="163814" y="207282"/>
                </a:lnTo>
                <a:lnTo>
                  <a:pt x="124726" y="260502"/>
                </a:lnTo>
                <a:lnTo>
                  <a:pt x="25692" y="191465"/>
                </a:lnTo>
                <a:lnTo>
                  <a:pt x="0" y="233083"/>
                </a:lnTo>
                <a:lnTo>
                  <a:pt x="0" y="236435"/>
                </a:lnTo>
                <a:lnTo>
                  <a:pt x="140182" y="382320"/>
                </a:lnTo>
                <a:lnTo>
                  <a:pt x="155740" y="356327"/>
                </a:lnTo>
                <a:lnTo>
                  <a:pt x="195322" y="293368"/>
                </a:lnTo>
                <a:lnTo>
                  <a:pt x="248292" y="215976"/>
                </a:lnTo>
                <a:lnTo>
                  <a:pt x="304012" y="146685"/>
                </a:lnTo>
                <a:lnTo>
                  <a:pt x="341856" y="106484"/>
                </a:lnTo>
                <a:lnTo>
                  <a:pt x="395436" y="64626"/>
                </a:lnTo>
                <a:lnTo>
                  <a:pt x="435902" y="43649"/>
                </a:lnTo>
                <a:lnTo>
                  <a:pt x="428713" y="0"/>
                </a:lnTo>
                <a:close/>
              </a:path>
            </a:pathLst>
          </a:custGeom>
          <a:solidFill>
            <a:srgbClr val="0070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1" name="object 15">
            <a:extLst>
              <a:ext uri="{FF2B5EF4-FFF2-40B4-BE49-F238E27FC236}">
                <a16:creationId xmlns:a16="http://schemas.microsoft.com/office/drawing/2014/main" xmlns="" id="{D566AA0A-3B36-8DB8-9702-C4D948C00C9C}"/>
              </a:ext>
            </a:extLst>
          </p:cNvPr>
          <p:cNvSpPr/>
          <p:nvPr/>
        </p:nvSpPr>
        <p:spPr>
          <a:xfrm>
            <a:off x="5581650" y="7585405"/>
            <a:ext cx="685800" cy="696693"/>
          </a:xfrm>
          <a:custGeom>
            <a:avLst/>
            <a:gdLst/>
            <a:ahLst/>
            <a:cxnLst/>
            <a:rect l="l" t="t" r="r" b="b"/>
            <a:pathLst>
              <a:path w="436245" h="382905">
                <a:moveTo>
                  <a:pt x="428713" y="0"/>
                </a:moveTo>
                <a:lnTo>
                  <a:pt x="383138" y="23080"/>
                </a:lnTo>
                <a:lnTo>
                  <a:pt x="331367" y="56165"/>
                </a:lnTo>
                <a:lnTo>
                  <a:pt x="264896" y="107378"/>
                </a:lnTo>
                <a:lnTo>
                  <a:pt x="220758" y="145075"/>
                </a:lnTo>
                <a:lnTo>
                  <a:pt x="191444" y="173591"/>
                </a:lnTo>
                <a:lnTo>
                  <a:pt x="163814" y="207282"/>
                </a:lnTo>
                <a:lnTo>
                  <a:pt x="124726" y="260502"/>
                </a:lnTo>
                <a:lnTo>
                  <a:pt x="25692" y="191465"/>
                </a:lnTo>
                <a:lnTo>
                  <a:pt x="0" y="233083"/>
                </a:lnTo>
                <a:lnTo>
                  <a:pt x="0" y="236435"/>
                </a:lnTo>
                <a:lnTo>
                  <a:pt x="140182" y="382320"/>
                </a:lnTo>
                <a:lnTo>
                  <a:pt x="155740" y="356327"/>
                </a:lnTo>
                <a:lnTo>
                  <a:pt x="195322" y="293368"/>
                </a:lnTo>
                <a:lnTo>
                  <a:pt x="248292" y="215976"/>
                </a:lnTo>
                <a:lnTo>
                  <a:pt x="304012" y="146685"/>
                </a:lnTo>
                <a:lnTo>
                  <a:pt x="341856" y="106484"/>
                </a:lnTo>
                <a:lnTo>
                  <a:pt x="395436" y="64626"/>
                </a:lnTo>
                <a:lnTo>
                  <a:pt x="435902" y="43649"/>
                </a:lnTo>
                <a:lnTo>
                  <a:pt x="428713" y="0"/>
                </a:lnTo>
                <a:close/>
              </a:path>
            </a:pathLst>
          </a:custGeom>
          <a:solidFill>
            <a:srgbClr val="0070C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2" name="TextBox 51"/>
          <p:cNvSpPr txBox="1"/>
          <p:nvPr/>
        </p:nvSpPr>
        <p:spPr>
          <a:xfrm>
            <a:off x="6500813" y="7486828"/>
            <a:ext cx="11401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Отсутствует необходимость получения </a:t>
            </a: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сдачи, каких либо материалов в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РЦОИ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968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7373600" y="9628955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18288000" cy="723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Алгоритм проведения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русскому языку в 9-х классах (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ИС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-9)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ova Light" pitchFamily="34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838200" y="723900"/>
            <a:ext cx="17373600" cy="2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3600" b="1" u="sng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ранее 7:30 в день проведения собеседования КИМ будет направлен:</a:t>
            </a:r>
          </a:p>
          <a:p>
            <a:pPr algn="just">
              <a:defRPr/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защищенной корпоративной сети </a:t>
            </a:r>
            <a:r>
              <a:rPr lang="en-US" sz="3200" b="1" noProof="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VipNet</a:t>
            </a:r>
            <a:r>
              <a:rPr lang="en-US" sz="3200" b="1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адрес </a:t>
            </a:r>
            <a:r>
              <a:rPr lang="ru-RU" sz="3200" b="1" noProof="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МОУО</a:t>
            </a:r>
            <a:r>
              <a:rPr lang="ru-RU" sz="3200" b="1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defRPr/>
            </a:pPr>
            <a:r>
              <a:rPr lang="ru-RU" sz="3200" b="1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на личные электронные адреса муниципальных координаторов </a:t>
            </a:r>
          </a:p>
          <a:p>
            <a:pPr algn="just">
              <a:defRPr/>
            </a:pPr>
            <a:r>
              <a:rPr lang="ru-RU" sz="3200" b="1" noProof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зашифрованном виде. </a:t>
            </a:r>
            <a:endParaRPr lang="en-US" sz="3200" b="1" noProof="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350" y="1028700"/>
            <a:ext cx="106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914400" y="3122435"/>
            <a:ext cx="17373600" cy="2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endParaRPr lang="ru-RU" sz="3600" b="1" noProof="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endParaRPr lang="ru-RU" sz="3600" b="1" noProof="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endParaRPr kumimoji="0" lang="ru-RU" sz="3600" b="0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3467100"/>
            <a:ext cx="106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834793" y="5137697"/>
            <a:ext cx="15411450" cy="2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аудитории проведения необходимо установить компьютер – «Станция записи ответов»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3537" y="4983705"/>
            <a:ext cx="106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200150" y="7522562"/>
            <a:ext cx="15411450" cy="2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endParaRPr kumimoji="0" lang="ru-RU" sz="3600" b="0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6286500"/>
            <a:ext cx="106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38200" y="6402169"/>
            <a:ext cx="5584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defRPr/>
            </a:pPr>
            <a:r>
              <a:rPr lang="ru-RU" sz="36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Экзаменатор собеседник: </a:t>
            </a: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21637093"/>
              </p:ext>
            </p:extLst>
          </p:nvPr>
        </p:nvGraphicFramePr>
        <p:xfrm>
          <a:off x="3962400" y="6902063"/>
          <a:ext cx="12039600" cy="3342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834793" y="3140063"/>
            <a:ext cx="5108812" cy="7617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32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 9:00 начало проведения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276600" y="3771900"/>
            <a:ext cx="7472137" cy="7939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32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15-16 минут участнику дается на ответ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763000" y="4457700"/>
            <a:ext cx="7086601" cy="7546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32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2 аудитории: ожидания и проведения</a:t>
            </a:r>
          </a:p>
        </p:txBody>
      </p:sp>
    </p:spTree>
    <p:extLst>
      <p:ext uri="{BB962C8B-B14F-4D97-AF65-F5344CB8AC3E}">
        <p14:creationId xmlns:p14="http://schemas.microsoft.com/office/powerpoint/2010/main" val="343875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5240" y="1822004"/>
            <a:ext cx="12649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32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некачественная аудиозапись ответа участника      </a:t>
            </a:r>
            <a:endParaRPr lang="ru-RU" sz="3200" b="1" dirty="0" smtClean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defRPr/>
            </a:pPr>
            <a:r>
              <a:rPr lang="ru-RU" sz="32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Акт о досрочном завершении ИС по русскому языку по уважительным причинам»   </a:t>
            </a:r>
          </a:p>
          <a:p>
            <a:pPr lvl="0" algn="just">
              <a:defRPr/>
            </a:pPr>
            <a:r>
              <a:rPr lang="ru-RU" sz="32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повторное </a:t>
            </a:r>
            <a:r>
              <a:rPr lang="ru-RU" sz="32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прохождение ИС в дополнительные даты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373600" y="9628955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18288000" cy="723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Алгоритм проведения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русскому языку в 9-х классах (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ИС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-9)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itchFamily="34" charset="0"/>
              </a:rPr>
              <a:t>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ova Light" pitchFamily="34" charset="0"/>
            </a:endParaRPr>
          </a:p>
        </p:txBody>
      </p:sp>
      <p:sp>
        <p:nvSpPr>
          <p:cNvPr id="25" name="Содержимое 2"/>
          <p:cNvSpPr txBox="1">
            <a:spLocks/>
          </p:cNvSpPr>
          <p:nvPr/>
        </p:nvSpPr>
        <p:spPr>
          <a:xfrm>
            <a:off x="1047750" y="5219700"/>
            <a:ext cx="15411450" cy="2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endParaRPr kumimoji="0" lang="ru-RU" sz="3600" b="0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101" y="1435030"/>
            <a:ext cx="106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200150" y="7522562"/>
            <a:ext cx="15411450" cy="2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endParaRPr kumimoji="0" lang="ru-RU" sz="3600" b="0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89083" y="5059222"/>
            <a:ext cx="106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1846916" y="4776788"/>
            <a:ext cx="5562600" cy="1626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Организация проверки:</a:t>
            </a:r>
          </a:p>
          <a:p>
            <a:pPr marL="0" indent="0" algn="just">
              <a:buNone/>
              <a:defRPr/>
            </a:pP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endParaRPr lang="ru-RU" sz="3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1200150" y="945572"/>
            <a:ext cx="15106650" cy="876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Участники ИС могут прослушать часть аудиозаписи по своему усмотрению</a:t>
            </a:r>
          </a:p>
          <a:p>
            <a:pPr marL="0" indent="0" algn="just">
              <a:buNone/>
              <a:defRPr/>
            </a:pP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83972" y="6403701"/>
            <a:ext cx="4941628" cy="634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аудитории ППЭ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2573000" y="7270647"/>
            <a:ext cx="5562600" cy="634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проведения ИС -9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292190">
            <a:off x="12530581" y="5490429"/>
            <a:ext cx="381000" cy="7980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19747733">
            <a:off x="15376054" y="5352753"/>
            <a:ext cx="381000" cy="18235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6200000">
            <a:off x="6814218" y="2786915"/>
            <a:ext cx="239833" cy="6858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10077237" y="1838820"/>
            <a:ext cx="239833" cy="6858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endCxn id="10" idx="1"/>
          </p:cNvCxnSpPr>
          <p:nvPr/>
        </p:nvCxnSpPr>
        <p:spPr>
          <a:xfrm flipH="1">
            <a:off x="1200150" y="2061804"/>
            <a:ext cx="15424462" cy="66447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: скругленные верхние углы 50">
            <a:extLst>
              <a:ext uri="{FF2B5EF4-FFF2-40B4-BE49-F238E27FC236}">
                <a16:creationId xmlns:a16="http://schemas.microsoft.com/office/drawing/2014/main" xmlns="" xmlns:lc="http://schemas.openxmlformats.org/drawingml/2006/lockedCanvas" id="{59181C1B-86D8-31BF-BB86-142D2784F42E}"/>
              </a:ext>
            </a:extLst>
          </p:cNvPr>
          <p:cNvSpPr/>
          <p:nvPr/>
        </p:nvSpPr>
        <p:spPr>
          <a:xfrm>
            <a:off x="1163471" y="4013039"/>
            <a:ext cx="2790823" cy="1187895"/>
          </a:xfrm>
          <a:prstGeom prst="round2SameRect">
            <a:avLst>
              <a:gd name="adj1" fmla="val 7738"/>
              <a:gd name="adj2" fmla="val 0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 марта 2026 года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: скругленные верхние углы 50">
            <a:extLst>
              <a:ext uri="{FF2B5EF4-FFF2-40B4-BE49-F238E27FC236}">
                <a16:creationId xmlns:a16="http://schemas.microsoft.com/office/drawing/2014/main" xmlns="" xmlns:lc="http://schemas.openxmlformats.org/drawingml/2006/lockedCanvas" id="{59181C1B-86D8-31BF-BB86-142D2784F42E}"/>
              </a:ext>
            </a:extLst>
          </p:cNvPr>
          <p:cNvSpPr/>
          <p:nvPr/>
        </p:nvSpPr>
        <p:spPr>
          <a:xfrm>
            <a:off x="5181600" y="4013039"/>
            <a:ext cx="2895600" cy="1206661"/>
          </a:xfrm>
          <a:prstGeom prst="round2SameRect">
            <a:avLst>
              <a:gd name="adj1" fmla="val 7738"/>
              <a:gd name="adj2" fmla="val 0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апреля 2026 года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42" t="2008" r="15098" b="711"/>
          <a:stretch/>
        </p:blipFill>
        <p:spPr>
          <a:xfrm>
            <a:off x="6353247" y="7241646"/>
            <a:ext cx="3015940" cy="272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1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257175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18288000" cy="856122"/>
          </a:xfrm>
          <a:prstGeom prst="rect">
            <a:avLst/>
          </a:prstGeom>
          <a:solidFill>
            <a:srgbClr val="2D67AC"/>
          </a:solidFill>
          <a:ln>
            <a:solidFill>
              <a:srgbClr val="2D67AC"/>
            </a:solidFill>
          </a:ln>
        </p:spPr>
        <p:txBody>
          <a:bodyPr vert="horz" lIns="137160" tIns="68580" rIns="137160" bIns="6858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Arial Narrow" panose="020B0606020202030204" pitchFamily="34" charset="0"/>
              </a:rPr>
              <a:t>Телефоны горячих линий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297" y="1204091"/>
            <a:ext cx="5618726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7962900"/>
            <a:ext cx="23241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14400" y="7161193"/>
            <a:ext cx="3733800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2800" b="1" dirty="0" smtClean="0">
                <a:solidFill>
                  <a:schemeClr val="tx2"/>
                </a:solidFill>
                <a:latin typeface="Times New Roman"/>
              </a:rPr>
              <a:t>Сайт</a:t>
            </a:r>
            <a:r>
              <a:rPr lang="ru-RU" sz="2800" b="1" dirty="0">
                <a:solidFill>
                  <a:schemeClr val="tx2"/>
                </a:solidFill>
                <a:latin typeface="Times New Roman"/>
              </a:rPr>
              <a:t>: </a:t>
            </a:r>
            <a:r>
              <a:rPr lang="en-US" sz="2800" u="sng" dirty="0">
                <a:solidFill>
                  <a:schemeClr val="tx2"/>
                </a:solidFill>
                <a:latin typeface="Times New Roman"/>
                <a:hlinkClick r:id="rId4"/>
              </a:rPr>
              <a:t>https</a:t>
            </a:r>
            <a:r>
              <a:rPr lang="ru-RU" sz="2800" u="sng" dirty="0">
                <a:solidFill>
                  <a:schemeClr val="tx2"/>
                </a:solidFill>
                <a:latin typeface="Times New Roman"/>
                <a:hlinkClick r:id="rId4"/>
              </a:rPr>
              <a:t>://</a:t>
            </a:r>
            <a:r>
              <a:rPr lang="en-US" sz="2800" u="sng" dirty="0">
                <a:solidFill>
                  <a:schemeClr val="tx2"/>
                </a:solidFill>
                <a:latin typeface="Times New Roman"/>
                <a:hlinkClick r:id="rId4"/>
              </a:rPr>
              <a:t>riacoko</a:t>
            </a:r>
            <a:r>
              <a:rPr lang="ru-RU" sz="2800" u="sng" dirty="0">
                <a:solidFill>
                  <a:schemeClr val="tx2"/>
                </a:solidFill>
                <a:latin typeface="Times New Roman"/>
                <a:hlinkClick r:id="rId4"/>
              </a:rPr>
              <a:t>33.</a:t>
            </a:r>
            <a:r>
              <a:rPr lang="en-US" sz="2800" u="sng" dirty="0">
                <a:solidFill>
                  <a:schemeClr val="tx2"/>
                </a:solidFill>
                <a:latin typeface="Times New Roman"/>
                <a:hlinkClick r:id="rId4"/>
              </a:rPr>
              <a:t>ru</a:t>
            </a:r>
            <a:r>
              <a:rPr lang="ru-RU" sz="2800" u="sng" dirty="0" smtClean="0">
                <a:solidFill>
                  <a:schemeClr val="tx2"/>
                </a:solidFill>
                <a:latin typeface="Times New Roman"/>
                <a:hlinkClick r:id="rId4"/>
              </a:rPr>
              <a:t>/</a:t>
            </a:r>
            <a:endParaRPr lang="ru-RU" sz="2800" dirty="0">
              <a:solidFill>
                <a:schemeClr val="tx2"/>
              </a:solidFill>
              <a:latin typeface="Times New Roman"/>
              <a:ea typeface="Times New Roman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016976"/>
            <a:ext cx="2097020" cy="2097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2200" y="8101870"/>
            <a:ext cx="1736695" cy="207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6934200" y="7175281"/>
            <a:ext cx="4191000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2800" b="1" dirty="0" smtClean="0">
                <a:solidFill>
                  <a:schemeClr val="tx2"/>
                </a:solidFill>
                <a:latin typeface="Times New Roman"/>
              </a:rPr>
              <a:t>ВКонтакте</a:t>
            </a:r>
            <a:r>
              <a:rPr lang="ru-RU" sz="2800" b="1" dirty="0">
                <a:solidFill>
                  <a:schemeClr val="tx2"/>
                </a:solidFill>
                <a:latin typeface="Times New Roman"/>
              </a:rPr>
              <a:t>:</a:t>
            </a:r>
            <a:r>
              <a:rPr lang="ru-RU" sz="2800" dirty="0">
                <a:solidFill>
                  <a:schemeClr val="tx2"/>
                </a:solidFill>
                <a:latin typeface="Times New Roman"/>
                <a:ea typeface="Times New Roman"/>
              </a:rPr>
              <a:t> </a:t>
            </a:r>
            <a:r>
              <a:rPr lang="ru-RU" sz="2800" u="sng" dirty="0">
                <a:solidFill>
                  <a:schemeClr val="tx2"/>
                </a:solidFill>
                <a:latin typeface="Times New Roman"/>
                <a:hlinkClick r:id="rId7"/>
              </a:rPr>
              <a:t>https://</a:t>
            </a:r>
            <a:r>
              <a:rPr lang="ru-RU" sz="2800" u="sng" dirty="0" smtClean="0">
                <a:solidFill>
                  <a:schemeClr val="tx2"/>
                </a:solidFill>
                <a:latin typeface="Times New Roman"/>
                <a:hlinkClick r:id="rId7"/>
              </a:rPr>
              <a:t>vk.com/riacoko33</a:t>
            </a:r>
            <a:endParaRPr lang="ru-RU" sz="2800" dirty="0">
              <a:solidFill>
                <a:schemeClr val="tx2"/>
              </a:solidFill>
              <a:latin typeface="Times New Roman"/>
              <a:ea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655700" y="7161192"/>
            <a:ext cx="3962400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2800" b="1" dirty="0" smtClean="0">
                <a:solidFill>
                  <a:schemeClr val="tx2"/>
                </a:solidFill>
                <a:latin typeface="Times New Roman"/>
              </a:rPr>
              <a:t>Телеграмм канал:</a:t>
            </a:r>
            <a:r>
              <a:rPr lang="ru-RU" sz="2800" dirty="0" smtClean="0">
                <a:solidFill>
                  <a:schemeClr val="tx2"/>
                </a:solidFill>
                <a:latin typeface="Times New Roman"/>
                <a:ea typeface="Times New Roman"/>
              </a:rPr>
              <a:t> </a:t>
            </a:r>
            <a:r>
              <a:rPr lang="ru-RU" sz="2800" u="sng" dirty="0">
                <a:solidFill>
                  <a:schemeClr val="tx2"/>
                </a:solidFill>
                <a:latin typeface="Times New Roman"/>
                <a:hlinkClick r:id="rId7"/>
              </a:rPr>
              <a:t>https://</a:t>
            </a:r>
            <a:r>
              <a:rPr lang="ru-RU" sz="2800" u="sng" dirty="0" smtClean="0">
                <a:solidFill>
                  <a:schemeClr val="tx2"/>
                </a:solidFill>
                <a:latin typeface="Times New Roman"/>
                <a:hlinkClick r:id="rId7"/>
              </a:rPr>
              <a:t>vk.com/riacoko33</a:t>
            </a:r>
            <a:endParaRPr lang="ru-RU" sz="2800" dirty="0">
              <a:solidFill>
                <a:schemeClr val="tx2"/>
              </a:solidFill>
              <a:latin typeface="Times New Roman"/>
              <a:ea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3719" y="1204091"/>
            <a:ext cx="10668000" cy="563231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2400" b="1" u="sng" dirty="0" smtClean="0">
                <a:solidFill>
                  <a:schemeClr val="tx2"/>
                </a:solidFill>
                <a:latin typeface="Times New Roman"/>
              </a:rPr>
              <a:t>Министерство образования Владимирской области (секретать ГЭК):</a:t>
            </a:r>
            <a:endParaRPr lang="ru-RU" sz="2400" b="1" u="sng" dirty="0">
              <a:solidFill>
                <a:schemeClr val="tx2"/>
              </a:solidFill>
              <a:latin typeface="Times New Roman"/>
            </a:endParaRPr>
          </a:p>
          <a:p>
            <a:pPr lvl="0"/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Ляпкова Елена Николаевна – </a:t>
            </a:r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8 (4922) 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77-14-75, </a:t>
            </a:r>
            <a:r>
              <a:rPr lang="en-US" sz="2400" b="1" dirty="0" smtClean="0">
                <a:solidFill>
                  <a:schemeClr val="tx2"/>
                </a:solidFill>
                <a:latin typeface="Times New Roman"/>
                <a:hlinkClick r:id="rId8"/>
              </a:rPr>
              <a:t>ege@obrazovanie33.ru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 </a:t>
            </a:r>
          </a:p>
          <a:p>
            <a:pPr lvl="0"/>
            <a:endParaRPr lang="ru-RU" sz="2400" b="1" dirty="0">
              <a:solidFill>
                <a:schemeClr val="tx2"/>
              </a:solidFill>
              <a:latin typeface="Times New Roman"/>
            </a:endParaRPr>
          </a:p>
          <a:p>
            <a:pPr lvl="0"/>
            <a:r>
              <a:rPr lang="ru-RU" sz="2400" b="1" u="sng" dirty="0" smtClean="0">
                <a:solidFill>
                  <a:schemeClr val="tx2"/>
                </a:solidFill>
                <a:latin typeface="Times New Roman"/>
              </a:rPr>
              <a:t>Директор ГБУ ВО РИАЦОКО:</a:t>
            </a:r>
            <a:endParaRPr lang="ru-RU" sz="2400" b="1" u="sng" dirty="0">
              <a:solidFill>
                <a:schemeClr val="tx2"/>
              </a:solidFill>
              <a:latin typeface="Times New Roman"/>
            </a:endParaRPr>
          </a:p>
          <a:p>
            <a:pPr lvl="0"/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Леухина-Доронина Екатерина Викторовна – </a:t>
            </a:r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8 (4922) 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53-02-65</a:t>
            </a:r>
          </a:p>
          <a:p>
            <a:pPr lvl="0"/>
            <a:endParaRPr lang="ru-RU" sz="2400" b="1" dirty="0" smtClean="0">
              <a:solidFill>
                <a:schemeClr val="tx2"/>
              </a:solidFill>
              <a:latin typeface="Times New Roman"/>
            </a:endParaRPr>
          </a:p>
          <a:p>
            <a:pPr lvl="0"/>
            <a:r>
              <a:rPr lang="ru-RU" sz="2400" b="1" u="sng" dirty="0" smtClean="0">
                <a:solidFill>
                  <a:schemeClr val="tx2"/>
                </a:solidFill>
                <a:latin typeface="Times New Roman"/>
              </a:rPr>
              <a:t>Руководитель </a:t>
            </a:r>
            <a:r>
              <a:rPr lang="ru-RU" sz="2400" b="1" u="sng" dirty="0">
                <a:solidFill>
                  <a:schemeClr val="tx2"/>
                </a:solidFill>
                <a:latin typeface="Times New Roman"/>
              </a:rPr>
              <a:t>РЦОИ:</a:t>
            </a:r>
          </a:p>
          <a:p>
            <a:pPr lvl="0"/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Данилов Василий Вячеславович – 8 (4922) 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53-16-01, 8-910-778-07-78, </a:t>
            </a:r>
            <a:r>
              <a:rPr lang="en-US" sz="2400" b="1" dirty="0">
                <a:solidFill>
                  <a:schemeClr val="tx2"/>
                </a:solidFill>
                <a:latin typeface="Times New Roman"/>
                <a:hlinkClick r:id="rId9"/>
              </a:rPr>
              <a:t>danilov@riacoko33.ru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 </a:t>
            </a:r>
          </a:p>
          <a:p>
            <a:pPr lvl="0"/>
            <a:endParaRPr lang="ru-RU" sz="2400" b="1" dirty="0" smtClean="0">
              <a:solidFill>
                <a:schemeClr val="tx2"/>
              </a:solidFill>
              <a:latin typeface="Times New Roman"/>
            </a:endParaRPr>
          </a:p>
          <a:p>
            <a:pPr lvl="0"/>
            <a:r>
              <a:rPr lang="ru-RU" sz="2400" b="1" u="sng" dirty="0" smtClean="0">
                <a:solidFill>
                  <a:schemeClr val="tx2"/>
                </a:solidFill>
                <a:latin typeface="Times New Roman"/>
              </a:rPr>
              <a:t>Заведующий отделом ГИА :</a:t>
            </a:r>
            <a:endParaRPr lang="ru-RU" sz="2400" b="1" u="sng" dirty="0">
              <a:solidFill>
                <a:schemeClr val="tx2"/>
              </a:solidFill>
              <a:latin typeface="Times New Roman"/>
            </a:endParaRPr>
          </a:p>
          <a:p>
            <a:pPr lvl="0"/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Ганюшкина Елена Константиновна – 8 (4922) 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33-16-77, 8-930-833-80-37 </a:t>
            </a:r>
            <a:r>
              <a:rPr lang="en-US" sz="2400" b="1" dirty="0" smtClean="0">
                <a:solidFill>
                  <a:schemeClr val="tx2"/>
                </a:solidFill>
                <a:latin typeface="Times New Roman"/>
                <a:hlinkClick r:id="rId10"/>
              </a:rPr>
              <a:t>ganyushkina.rcoi@mail.ru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 </a:t>
            </a:r>
          </a:p>
          <a:p>
            <a:r>
              <a:rPr lang="ru-RU" sz="2400" b="1" u="sng" dirty="0" smtClean="0">
                <a:solidFill>
                  <a:schemeClr val="tx2"/>
                </a:solidFill>
                <a:latin typeface="Times New Roman"/>
              </a:rPr>
              <a:t>Специалисты отдела : </a:t>
            </a:r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– 8 (4922) 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36-13-80, </a:t>
            </a:r>
            <a:r>
              <a:rPr lang="en-US" sz="2400" b="1" dirty="0">
                <a:solidFill>
                  <a:schemeClr val="tx2"/>
                </a:solidFill>
                <a:latin typeface="Times New Roman"/>
                <a:hlinkClick r:id="rId11"/>
              </a:rPr>
              <a:t>rcoy@yandex.ru</a:t>
            </a:r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 </a:t>
            </a:r>
            <a:endParaRPr lang="ru-RU" sz="2400" b="1" dirty="0" smtClean="0">
              <a:solidFill>
                <a:schemeClr val="tx2"/>
              </a:solidFill>
              <a:latin typeface="Times New Roman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/>
              </a:rPr>
              <a:t>                                         – 8 (4922) 33-10-82, </a:t>
            </a:r>
            <a:r>
              <a:rPr lang="en-US" sz="2400" b="1" dirty="0">
                <a:solidFill>
                  <a:schemeClr val="tx2"/>
                </a:solidFill>
                <a:latin typeface="Times New Roman"/>
                <a:hlinkClick r:id="rId12"/>
              </a:rPr>
              <a:t>gia9.33@yandex.ru</a:t>
            </a:r>
            <a:r>
              <a:rPr lang="ru-RU" sz="2400" b="1" dirty="0">
                <a:solidFill>
                  <a:schemeClr val="tx2"/>
                </a:solidFill>
                <a:latin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4024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5804</TotalTime>
  <Words>409</Words>
  <Application>Microsoft Office PowerPoint</Application>
  <PresentationFormat>Произвольный</PresentationFormat>
  <Paragraphs>74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2020+: управление качеством в условиях изменений</dc:title>
  <dc:creator>Порубенко Александра Игоревна</dc:creator>
  <cp:lastModifiedBy>User</cp:lastModifiedBy>
  <cp:revision>328</cp:revision>
  <cp:lastPrinted>2024-01-30T12:51:27Z</cp:lastPrinted>
  <dcterms:created xsi:type="dcterms:W3CDTF">2023-01-16T11:23:31Z</dcterms:created>
  <dcterms:modified xsi:type="dcterms:W3CDTF">2025-12-11T05:26:02Z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2021-04-30T00:00:00Z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2023-01-16T00:00:00Z</vt:filetime>
  </property>
</Properties>
</file>